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91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57" r:id="rId3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80" d="100"/>
          <a:sy n="80" d="100"/>
        </p:scale>
        <p:origin x="-2408" y="-5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printerSettings" Target="printerSettings/printerSettings1.bin"/><Relationship Id="rId39" Type="http://schemas.openxmlformats.org/officeDocument/2006/relationships/presProps" Target="presProps.xml"/><Relationship Id="rId40" Type="http://schemas.openxmlformats.org/officeDocument/2006/relationships/viewProps" Target="viewProps.xml"/><Relationship Id="rId41" Type="http://schemas.openxmlformats.org/officeDocument/2006/relationships/theme" Target="theme/theme1.xml"/><Relationship Id="rId4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38927-B44C-144A-B864-8E5F1CFD9736}" type="datetimeFigureOut">
              <a:rPr lang="en-US" smtClean="0"/>
              <a:t>12/2/11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DD731-FE78-AB4D-BB03-A5377ABBFF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82060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38927-B44C-144A-B864-8E5F1CFD9736}" type="datetimeFigureOut">
              <a:rPr lang="en-US" smtClean="0"/>
              <a:t>12/2/11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DD731-FE78-AB4D-BB03-A5377ABBFF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38565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38927-B44C-144A-B864-8E5F1CFD9736}" type="datetimeFigureOut">
              <a:rPr lang="en-US" smtClean="0"/>
              <a:t>12/2/11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DD731-FE78-AB4D-BB03-A5377ABBFF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2166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38927-B44C-144A-B864-8E5F1CFD9736}" type="datetimeFigureOut">
              <a:rPr lang="en-US" smtClean="0"/>
              <a:t>12/2/11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DD731-FE78-AB4D-BB03-A5377ABBFF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94001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38927-B44C-144A-B864-8E5F1CFD9736}" type="datetimeFigureOut">
              <a:rPr lang="en-US" smtClean="0"/>
              <a:t>12/2/11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DD731-FE78-AB4D-BB03-A5377ABBFF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0497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38927-B44C-144A-B864-8E5F1CFD9736}" type="datetimeFigureOut">
              <a:rPr lang="en-US" smtClean="0"/>
              <a:t>12/2/11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DD731-FE78-AB4D-BB03-A5377ABBFF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2833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38927-B44C-144A-B864-8E5F1CFD9736}" type="datetimeFigureOut">
              <a:rPr lang="en-US" smtClean="0"/>
              <a:t>12/2/11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DD731-FE78-AB4D-BB03-A5377ABBFF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5785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38927-B44C-144A-B864-8E5F1CFD9736}" type="datetimeFigureOut">
              <a:rPr lang="en-US" smtClean="0"/>
              <a:t>12/2/11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DD731-FE78-AB4D-BB03-A5377ABBFF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24575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38927-B44C-144A-B864-8E5F1CFD9736}" type="datetimeFigureOut">
              <a:rPr lang="en-US" smtClean="0"/>
              <a:t>12/2/11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DD731-FE78-AB4D-BB03-A5377ABBFF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222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38927-B44C-144A-B864-8E5F1CFD9736}" type="datetimeFigureOut">
              <a:rPr lang="en-US" smtClean="0"/>
              <a:t>12/2/11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DD731-FE78-AB4D-BB03-A5377ABBFF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8754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38927-B44C-144A-B864-8E5F1CFD9736}" type="datetimeFigureOut">
              <a:rPr lang="en-US" smtClean="0"/>
              <a:t>12/2/11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DD731-FE78-AB4D-BB03-A5377ABBFF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556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338927-B44C-144A-B864-8E5F1CFD9736}" type="datetimeFigureOut">
              <a:rPr lang="en-US" smtClean="0"/>
              <a:t>12/2/11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6DD731-FE78-AB4D-BB03-A5377ABBFF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25839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01675" y="215900"/>
            <a:ext cx="7772400" cy="1470025"/>
          </a:xfrm>
        </p:spPr>
        <p:txBody>
          <a:bodyPr/>
          <a:lstStyle/>
          <a:p>
            <a:r>
              <a:rPr lang="en-US" dirty="0" smtClean="0"/>
              <a:t>STS</a:t>
            </a:r>
            <a:br>
              <a:rPr lang="en-US" dirty="0" smtClean="0"/>
            </a:br>
            <a:r>
              <a:rPr lang="en-US" dirty="0" smtClean="0"/>
              <a:t>Scavenger Hunt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727325"/>
            <a:ext cx="6400800" cy="17526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5" name="Picture 4" descr="Screen shot 2011-03-14 at 8.40.08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1725" y="1797050"/>
            <a:ext cx="4597400" cy="4465507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  <p:extLst>
      <p:ext uri="{BB962C8B-B14F-4D97-AF65-F5344CB8AC3E}">
        <p14:creationId xmlns:p14="http://schemas.microsoft.com/office/powerpoint/2010/main" val="10488612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lvl="0" indent="0" algn="ctr">
              <a:buNone/>
            </a:pPr>
            <a:r>
              <a:rPr lang="en-US" sz="4800" dirty="0" smtClean="0"/>
              <a:t>Hand sanitizer</a:t>
            </a:r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77772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lvl="0" indent="0" algn="ctr">
              <a:buNone/>
            </a:pPr>
            <a:r>
              <a:rPr lang="en-US" sz="4800" dirty="0" smtClean="0"/>
              <a:t>A blank CD-RW</a:t>
            </a:r>
          </a:p>
          <a:p>
            <a:pPr marL="0" indent="0" algn="ctr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85656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lvl="0" indent="0" algn="ctr">
              <a:buNone/>
            </a:pPr>
            <a:r>
              <a:rPr lang="en-US" sz="4800" dirty="0" smtClean="0"/>
              <a:t>A Pen with a Technology</a:t>
            </a:r>
          </a:p>
          <a:p>
            <a:pPr marL="0" lvl="0" indent="0" algn="ctr">
              <a:buNone/>
            </a:pPr>
            <a:r>
              <a:rPr lang="en-US" sz="4800" dirty="0" smtClean="0"/>
              <a:t> related logo</a:t>
            </a:r>
          </a:p>
          <a:p>
            <a:pPr marL="0" indent="0" algn="ctr">
              <a:buNone/>
            </a:pP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18396678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lvl="0" indent="0" algn="ctr">
              <a:buNone/>
            </a:pPr>
            <a:r>
              <a:rPr lang="en-US" sz="4800" dirty="0" smtClean="0"/>
              <a:t>One individual’s keychain </a:t>
            </a:r>
          </a:p>
          <a:p>
            <a:pPr marL="0" lvl="0" indent="0" algn="ctr">
              <a:buNone/>
            </a:pPr>
            <a:r>
              <a:rPr lang="en-US" sz="4800" dirty="0" smtClean="0"/>
              <a:t>with 8 or more keys on it</a:t>
            </a:r>
          </a:p>
          <a:p>
            <a:pPr marL="0" indent="0" algn="ctr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67641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lvl="0" indent="0" algn="ctr">
              <a:buNone/>
            </a:pPr>
            <a:r>
              <a:rPr lang="en-US" sz="4800" dirty="0" smtClean="0"/>
              <a:t>A paper note from a teacher</a:t>
            </a:r>
          </a:p>
          <a:p>
            <a:pPr marL="0" lvl="0" indent="0" algn="ctr">
              <a:buNone/>
            </a:pPr>
            <a:r>
              <a:rPr lang="en-US" sz="4800" dirty="0" smtClean="0"/>
              <a:t> requesting tech help</a:t>
            </a:r>
          </a:p>
          <a:p>
            <a:pPr marL="0" indent="0" algn="ctr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17784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lvl="0" indent="0" algn="ctr">
              <a:buNone/>
            </a:pPr>
            <a:r>
              <a:rPr lang="en-US" sz="4800" dirty="0" smtClean="0"/>
              <a:t>A licensure points document</a:t>
            </a:r>
          </a:p>
          <a:p>
            <a:pPr marL="0" indent="0" algn="ctr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12340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lvl="0" indent="0" algn="ctr">
              <a:buNone/>
            </a:pPr>
            <a:r>
              <a:rPr lang="en-US" sz="4800" dirty="0" smtClean="0"/>
              <a:t>Notebook or device</a:t>
            </a:r>
          </a:p>
          <a:p>
            <a:pPr marL="0" lvl="0" indent="0" algn="ctr">
              <a:buNone/>
            </a:pPr>
            <a:r>
              <a:rPr lang="en-US" sz="4800" dirty="0" smtClean="0"/>
              <a:t> with mileage recorded</a:t>
            </a:r>
          </a:p>
          <a:p>
            <a:pPr marL="0" indent="0" algn="ctr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95814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lvl="0" indent="0" algn="ctr">
              <a:buNone/>
            </a:pPr>
            <a:r>
              <a:rPr lang="en-US" sz="4800" dirty="0" smtClean="0"/>
              <a:t>A picture of family</a:t>
            </a:r>
          </a:p>
          <a:p>
            <a:pPr marL="0" lvl="0" indent="0" algn="ctr">
              <a:buNone/>
            </a:pPr>
            <a:r>
              <a:rPr lang="en-US" sz="4800" dirty="0" smtClean="0"/>
              <a:t> pets on your </a:t>
            </a:r>
            <a:r>
              <a:rPr lang="en-US" sz="4800" dirty="0" err="1" smtClean="0"/>
              <a:t>iPad</a:t>
            </a:r>
            <a:endParaRPr lang="en-US" sz="4800" dirty="0" smtClean="0"/>
          </a:p>
          <a:p>
            <a:pPr marL="0" indent="0" algn="ctr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66959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lvl="0" indent="0" algn="ctr">
              <a:buNone/>
            </a:pPr>
            <a:r>
              <a:rPr lang="en-US" sz="4800" dirty="0" smtClean="0"/>
              <a:t>An American Express Card</a:t>
            </a:r>
          </a:p>
          <a:p>
            <a:pPr marL="0" lvl="0" indent="0" algn="ctr">
              <a:buNone/>
            </a:pPr>
            <a:r>
              <a:rPr lang="en-US" sz="4800" dirty="0" smtClean="0"/>
              <a:t> (Don’t Leave Home Without It)</a:t>
            </a:r>
          </a:p>
          <a:p>
            <a:pPr marL="0" indent="0" algn="ctr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59469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lvl="0" indent="0" algn="ctr">
              <a:buNone/>
            </a:pPr>
            <a:r>
              <a:rPr lang="en-US" sz="4800" dirty="0" smtClean="0"/>
              <a:t>A mini flashlight</a:t>
            </a:r>
          </a:p>
          <a:p>
            <a:pPr marL="0" indent="0" algn="ctr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16665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Rules of Play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68450"/>
            <a:ext cx="82296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Teams of </a:t>
            </a:r>
            <a:r>
              <a:rPr lang="en-US" dirty="0" smtClean="0"/>
              <a:t>5-8 People </a:t>
            </a:r>
            <a:r>
              <a:rPr lang="en-US" dirty="0" smtClean="0"/>
              <a:t>Each</a:t>
            </a:r>
          </a:p>
          <a:p>
            <a:r>
              <a:rPr lang="en-US" dirty="0" smtClean="0"/>
              <a:t>Searches can only include the personal items you have with you now in this room</a:t>
            </a:r>
          </a:p>
          <a:p>
            <a:r>
              <a:rPr lang="en-US" dirty="0" smtClean="0"/>
              <a:t>To earn a point for your team, you must bring the listed item to the front of the room within the 30 second time limit</a:t>
            </a:r>
          </a:p>
          <a:p>
            <a:r>
              <a:rPr lang="en-US" dirty="0" smtClean="0"/>
              <a:t>Your team can only bring up one of any listed item</a:t>
            </a:r>
          </a:p>
          <a:p>
            <a:r>
              <a:rPr lang="en-US" dirty="0" smtClean="0"/>
              <a:t>The team with the most points at the end </a:t>
            </a:r>
            <a:r>
              <a:rPr lang="en-US" smtClean="0"/>
              <a:t>wins 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0721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lvl="0" indent="0" algn="ctr">
              <a:buNone/>
            </a:pPr>
            <a:r>
              <a:rPr lang="en-US" sz="4800" dirty="0" smtClean="0"/>
              <a:t>A necklace with a gemstone</a:t>
            </a:r>
          </a:p>
          <a:p>
            <a:pPr marL="0" indent="0" algn="ctr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96150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lvl="0" indent="0" algn="ctr">
              <a:buNone/>
            </a:pPr>
            <a:r>
              <a:rPr lang="en-US" sz="4800" dirty="0" err="1" smtClean="0"/>
              <a:t>Bandaid</a:t>
            </a:r>
            <a:endParaRPr lang="en-US" sz="4800" dirty="0" smtClean="0"/>
          </a:p>
          <a:p>
            <a:pPr marL="0" indent="0" algn="ctr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33273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lvl="0" indent="0" algn="ctr">
              <a:buNone/>
            </a:pPr>
            <a:r>
              <a:rPr lang="en-US" sz="4800" dirty="0" err="1" smtClean="0"/>
              <a:t>Firewire</a:t>
            </a:r>
            <a:r>
              <a:rPr lang="en-US" sz="4800" dirty="0" smtClean="0"/>
              <a:t> cable</a:t>
            </a:r>
          </a:p>
          <a:p>
            <a:pPr marL="0" indent="0" algn="ctr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15239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lvl="0" indent="0" algn="ctr">
              <a:buNone/>
            </a:pPr>
            <a:r>
              <a:rPr lang="en-US" sz="4800" dirty="0" smtClean="0"/>
              <a:t>Flip Camera</a:t>
            </a:r>
          </a:p>
          <a:p>
            <a:pPr marL="0" indent="0" algn="ctr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10186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lvl="0" indent="0" algn="ctr">
              <a:buNone/>
            </a:pPr>
            <a:r>
              <a:rPr lang="en-US" sz="4800" dirty="0" smtClean="0"/>
              <a:t>AA Battery</a:t>
            </a:r>
          </a:p>
          <a:p>
            <a:pPr marL="0" indent="0" algn="ctr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37811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lvl="0" indent="0" algn="ctr">
              <a:buNone/>
            </a:pPr>
            <a:r>
              <a:rPr lang="en-US" sz="4800" dirty="0" smtClean="0"/>
              <a:t>Microfiber screen </a:t>
            </a:r>
          </a:p>
          <a:p>
            <a:pPr marL="0" lvl="0" indent="0" algn="ctr">
              <a:buNone/>
            </a:pPr>
            <a:r>
              <a:rPr lang="en-US" sz="4800" dirty="0" smtClean="0"/>
              <a:t>cleaning cloth</a:t>
            </a:r>
          </a:p>
          <a:p>
            <a:pPr marL="0" indent="0" algn="ctr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12987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lvl="0" indent="0" algn="ctr">
              <a:buNone/>
            </a:pPr>
            <a:r>
              <a:rPr lang="en-US" sz="4800" dirty="0" smtClean="0"/>
              <a:t>Tiny Screwdriver</a:t>
            </a:r>
          </a:p>
          <a:p>
            <a:pPr marL="0" indent="0" algn="ctr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85819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lvl="0" indent="0" algn="ctr">
              <a:buNone/>
            </a:pPr>
            <a:r>
              <a:rPr lang="en-US" sz="4800" dirty="0" smtClean="0"/>
              <a:t>Wireless Presentation Remote</a:t>
            </a:r>
          </a:p>
          <a:p>
            <a:pPr marL="0" indent="0" algn="ctr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07002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lvl="0" indent="0" algn="ctr">
              <a:buNone/>
            </a:pPr>
            <a:r>
              <a:rPr lang="en-US" sz="4800" dirty="0" smtClean="0"/>
              <a:t>Granola Bar</a:t>
            </a:r>
          </a:p>
          <a:p>
            <a:pPr marL="0" indent="0" algn="ctr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9320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lvl="0" indent="0" algn="ctr">
              <a:buNone/>
            </a:pPr>
            <a:r>
              <a:rPr lang="en-US" dirty="0" smtClean="0">
                <a:solidFill>
                  <a:srgbClr val="FF0000"/>
                </a:solidFill>
              </a:rPr>
              <a:t>2 points</a:t>
            </a:r>
          </a:p>
          <a:p>
            <a:pPr marL="0" lvl="0" indent="0" algn="ctr">
              <a:buNone/>
            </a:pPr>
            <a:r>
              <a:rPr lang="en-US" dirty="0" smtClean="0"/>
              <a:t> to the team with the </a:t>
            </a:r>
          </a:p>
          <a:p>
            <a:pPr marL="0" lvl="0" indent="0" algn="ctr">
              <a:buNone/>
            </a:pPr>
            <a:r>
              <a:rPr lang="en-US" dirty="0" smtClean="0"/>
              <a:t>smallest flash drive</a:t>
            </a:r>
          </a:p>
          <a:p>
            <a:pPr marL="0" lvl="0" indent="0" algn="ctr">
              <a:buNone/>
            </a:pPr>
            <a:r>
              <a:rPr lang="en-US" dirty="0" smtClean="0"/>
              <a:t>(not memory size; the smallest physical size)</a:t>
            </a:r>
          </a:p>
          <a:p>
            <a:pPr marL="0" indent="0" algn="ctr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36110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sz="5400" dirty="0" smtClean="0"/>
              <a:t>Zen Imaging Disc</a:t>
            </a:r>
            <a:endParaRPr lang="en-US" sz="5400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8024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lvl="0" indent="0" algn="ctr">
              <a:buNone/>
            </a:pPr>
            <a:r>
              <a:rPr lang="en-US" sz="4800" dirty="0" smtClean="0"/>
              <a:t>Wireless Mouse</a:t>
            </a:r>
          </a:p>
          <a:p>
            <a:pPr marL="0" indent="0" algn="ctr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65307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lvl="0" indent="0" algn="ctr">
              <a:buNone/>
            </a:pPr>
            <a:r>
              <a:rPr lang="en-US" sz="4800" dirty="0" smtClean="0"/>
              <a:t>Permanent Marker</a:t>
            </a:r>
          </a:p>
          <a:p>
            <a:pPr marL="0" indent="0" algn="ctr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40120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lvl="0" indent="0" algn="ctr">
              <a:buNone/>
            </a:pPr>
            <a:r>
              <a:rPr lang="en-US" sz="4800" dirty="0"/>
              <a:t>S</a:t>
            </a:r>
            <a:r>
              <a:rPr lang="en-US" sz="4800" dirty="0" smtClean="0"/>
              <a:t>plitter</a:t>
            </a:r>
          </a:p>
          <a:p>
            <a:pPr marL="0" indent="0" algn="ctr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55005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lvl="0" indent="0" algn="ctr">
              <a:buNone/>
            </a:pPr>
            <a:r>
              <a:rPr lang="en-US" sz="4800" dirty="0" smtClean="0"/>
              <a:t>Any type of external speaker</a:t>
            </a:r>
          </a:p>
          <a:p>
            <a:pPr marL="0" indent="0" algn="ctr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8122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lvl="0" indent="0" algn="ctr">
              <a:buNone/>
            </a:pPr>
            <a:r>
              <a:rPr lang="en-US" sz="4800" dirty="0" smtClean="0"/>
              <a:t>Bottle or package of</a:t>
            </a:r>
          </a:p>
          <a:p>
            <a:pPr marL="0" lvl="0" indent="0" algn="ctr">
              <a:buNone/>
            </a:pPr>
            <a:r>
              <a:rPr lang="en-US" sz="4800" dirty="0"/>
              <a:t>a</a:t>
            </a:r>
            <a:r>
              <a:rPr lang="en-US" sz="4800" dirty="0" smtClean="0"/>
              <a:t>ny type of over-the-counter</a:t>
            </a:r>
          </a:p>
          <a:p>
            <a:pPr marL="0" lvl="0" indent="0" algn="ctr">
              <a:buNone/>
            </a:pPr>
            <a:r>
              <a:rPr lang="en-US" sz="4800" dirty="0" smtClean="0"/>
              <a:t> headache relief pills</a:t>
            </a:r>
          </a:p>
          <a:p>
            <a:pPr marL="0" indent="0" algn="ctr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26303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lvl="0" indent="0" algn="ctr">
              <a:buNone/>
            </a:pPr>
            <a:r>
              <a:rPr lang="en-US" sz="4800" dirty="0"/>
              <a:t>D</a:t>
            </a:r>
            <a:r>
              <a:rPr lang="en-US" sz="4800" dirty="0" smtClean="0"/>
              <a:t>ental floss</a:t>
            </a:r>
          </a:p>
          <a:p>
            <a:pPr marL="0" indent="0" algn="ctr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98646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6048"/>
            <a:ext cx="8229600" cy="4525963"/>
          </a:xfrm>
        </p:spPr>
        <p:txBody>
          <a:bodyPr>
            <a:normAutofit fontScale="25000" lnSpcReduction="20000"/>
          </a:bodyPr>
          <a:lstStyle/>
          <a:p>
            <a:r>
              <a:rPr lang="en-US" sz="4400" dirty="0"/>
              <a:t>STS Scavenger Hunt</a:t>
            </a:r>
          </a:p>
          <a:p>
            <a:r>
              <a:rPr lang="en-US" sz="4400" dirty="0"/>
              <a:t> </a:t>
            </a:r>
          </a:p>
          <a:p>
            <a:pPr lvl="0"/>
            <a:r>
              <a:rPr lang="en-US" sz="4400" dirty="0"/>
              <a:t>Zen Imaging Disc</a:t>
            </a:r>
          </a:p>
          <a:p>
            <a:pPr lvl="0"/>
            <a:r>
              <a:rPr lang="en-US" sz="4400" dirty="0"/>
              <a:t>Dongle</a:t>
            </a:r>
          </a:p>
          <a:p>
            <a:pPr lvl="0"/>
            <a:r>
              <a:rPr lang="en-US" sz="4400" dirty="0"/>
              <a:t>Allen Wrench</a:t>
            </a:r>
          </a:p>
          <a:p>
            <a:pPr lvl="0"/>
            <a:r>
              <a:rPr lang="en-US" sz="4400" dirty="0"/>
              <a:t>256 mg Jump Drive</a:t>
            </a:r>
          </a:p>
          <a:p>
            <a:pPr lvl="0"/>
            <a:r>
              <a:rPr lang="en-US" sz="4400" dirty="0"/>
              <a:t>A stick of Wriggley’s Gum</a:t>
            </a:r>
          </a:p>
          <a:p>
            <a:pPr lvl="0"/>
            <a:r>
              <a:rPr lang="en-US" sz="4400" dirty="0"/>
              <a:t>A sticky note/any color other than yellow</a:t>
            </a:r>
          </a:p>
          <a:p>
            <a:pPr lvl="0"/>
            <a:r>
              <a:rPr lang="en-US" sz="4400" dirty="0"/>
              <a:t>A Velcro computer cord tie</a:t>
            </a:r>
          </a:p>
          <a:p>
            <a:pPr lvl="0"/>
            <a:r>
              <a:rPr lang="en-US" sz="4400" dirty="0"/>
              <a:t>Hand sanitizer</a:t>
            </a:r>
          </a:p>
          <a:p>
            <a:pPr lvl="0"/>
            <a:r>
              <a:rPr lang="en-US" sz="4400" dirty="0"/>
              <a:t>A blank CD-RW</a:t>
            </a:r>
          </a:p>
          <a:p>
            <a:pPr lvl="0"/>
            <a:r>
              <a:rPr lang="en-US" sz="4400" dirty="0"/>
              <a:t>A Pen with Technology related logo</a:t>
            </a:r>
          </a:p>
          <a:p>
            <a:pPr lvl="0"/>
            <a:r>
              <a:rPr lang="en-US" sz="4400" dirty="0"/>
              <a:t>One individual’s keychain with 8 or more keys on it</a:t>
            </a:r>
          </a:p>
          <a:p>
            <a:pPr lvl="0"/>
            <a:r>
              <a:rPr lang="en-US" sz="4400" dirty="0"/>
              <a:t>A paper note from a teacher requesting tech help</a:t>
            </a:r>
          </a:p>
          <a:p>
            <a:pPr lvl="0"/>
            <a:r>
              <a:rPr lang="en-US" sz="4400" dirty="0"/>
              <a:t>A licensure points document</a:t>
            </a:r>
          </a:p>
          <a:p>
            <a:pPr lvl="0"/>
            <a:r>
              <a:rPr lang="en-US" sz="4400" dirty="0"/>
              <a:t>Notebook or device with mileage recorded</a:t>
            </a:r>
          </a:p>
          <a:p>
            <a:pPr lvl="0"/>
            <a:r>
              <a:rPr lang="en-US" sz="4400" dirty="0"/>
              <a:t>A picture of family pets on your </a:t>
            </a:r>
            <a:r>
              <a:rPr lang="en-US" sz="4400" dirty="0" err="1"/>
              <a:t>iPad</a:t>
            </a:r>
            <a:endParaRPr lang="en-US" sz="4400" dirty="0"/>
          </a:p>
          <a:p>
            <a:pPr lvl="0"/>
            <a:r>
              <a:rPr lang="en-US" sz="4400" dirty="0"/>
              <a:t>An American Express Card (Don’t Leave Home Without It)</a:t>
            </a:r>
          </a:p>
          <a:p>
            <a:pPr lvl="0"/>
            <a:r>
              <a:rPr lang="en-US" sz="4400" dirty="0"/>
              <a:t>A mini flashlight</a:t>
            </a:r>
          </a:p>
          <a:p>
            <a:pPr lvl="0"/>
            <a:r>
              <a:rPr lang="en-US" sz="4400" dirty="0"/>
              <a:t>A necklace with a gemstone</a:t>
            </a:r>
          </a:p>
          <a:p>
            <a:pPr lvl="0"/>
            <a:r>
              <a:rPr lang="en-US" sz="4400" dirty="0"/>
              <a:t>  </a:t>
            </a:r>
            <a:r>
              <a:rPr lang="en-US" sz="4400" dirty="0" err="1"/>
              <a:t>Bandaid</a:t>
            </a:r>
            <a:endParaRPr lang="en-US" sz="4400" dirty="0"/>
          </a:p>
          <a:p>
            <a:pPr lvl="0"/>
            <a:r>
              <a:rPr lang="en-US" sz="4400" dirty="0" err="1"/>
              <a:t>Firewire</a:t>
            </a:r>
            <a:r>
              <a:rPr lang="en-US" sz="4400" dirty="0"/>
              <a:t> cable</a:t>
            </a:r>
          </a:p>
          <a:p>
            <a:pPr lvl="0"/>
            <a:r>
              <a:rPr lang="en-US" sz="4400" dirty="0"/>
              <a:t>Flip Camera</a:t>
            </a:r>
          </a:p>
          <a:p>
            <a:pPr lvl="0"/>
            <a:r>
              <a:rPr lang="en-US" sz="4400" dirty="0"/>
              <a:t>AA Battery</a:t>
            </a:r>
          </a:p>
          <a:p>
            <a:pPr lvl="0"/>
            <a:r>
              <a:rPr lang="en-US" sz="4400" dirty="0"/>
              <a:t>Microfiber screen cleaning cloth</a:t>
            </a:r>
          </a:p>
          <a:p>
            <a:pPr lvl="0"/>
            <a:r>
              <a:rPr lang="en-US" sz="4400" dirty="0"/>
              <a:t>Tiny Screwdriver</a:t>
            </a:r>
          </a:p>
          <a:p>
            <a:pPr lvl="0"/>
            <a:r>
              <a:rPr lang="en-US" sz="4400" dirty="0"/>
              <a:t>Wireless Presentation Remote</a:t>
            </a:r>
          </a:p>
          <a:p>
            <a:pPr lvl="0"/>
            <a:r>
              <a:rPr lang="en-US" sz="4400" dirty="0"/>
              <a:t>Granola Bar</a:t>
            </a:r>
          </a:p>
          <a:p>
            <a:pPr lvl="0"/>
            <a:r>
              <a:rPr lang="en-US" sz="4400" dirty="0"/>
              <a:t>2 points to the team with the smallest flash drive</a:t>
            </a:r>
          </a:p>
          <a:p>
            <a:pPr lvl="0"/>
            <a:r>
              <a:rPr lang="en-US" sz="4400" dirty="0"/>
              <a:t>Wireless Mouse</a:t>
            </a:r>
          </a:p>
          <a:p>
            <a:pPr lvl="0"/>
            <a:r>
              <a:rPr lang="en-US" sz="4400" dirty="0"/>
              <a:t> Permanent Marker</a:t>
            </a:r>
          </a:p>
          <a:p>
            <a:pPr lvl="0"/>
            <a:r>
              <a:rPr lang="en-US" sz="4400" dirty="0"/>
              <a:t>splitter</a:t>
            </a:r>
          </a:p>
          <a:p>
            <a:pPr lvl="0"/>
            <a:r>
              <a:rPr lang="en-US" sz="4400" dirty="0"/>
              <a:t>any type of external speaker</a:t>
            </a:r>
          </a:p>
          <a:p>
            <a:pPr lvl="0"/>
            <a:r>
              <a:rPr lang="en-US" sz="4400" dirty="0"/>
              <a:t>bottle or package of headache relief pills</a:t>
            </a:r>
          </a:p>
          <a:p>
            <a:pPr lvl="0"/>
            <a:r>
              <a:rPr lang="en-US" sz="4400" dirty="0"/>
              <a:t>dental floss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39632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sz="5400" dirty="0" smtClean="0"/>
              <a:t>Dongle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26620343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sz="5400" dirty="0" smtClean="0"/>
              <a:t>Allen Wrench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27198521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lvl="0" indent="0" algn="ctr">
              <a:buNone/>
            </a:pPr>
            <a:r>
              <a:rPr lang="en-US" sz="4800" dirty="0" smtClean="0"/>
              <a:t>256 </a:t>
            </a:r>
            <a:r>
              <a:rPr lang="en-US" sz="4800" dirty="0" err="1" smtClean="0"/>
              <a:t>mb</a:t>
            </a:r>
            <a:r>
              <a:rPr lang="en-US" sz="4800" dirty="0" smtClean="0"/>
              <a:t> Jump Drive</a:t>
            </a:r>
          </a:p>
          <a:p>
            <a:pPr marL="0" indent="0" algn="ctr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81941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lvl="0" indent="0" algn="ctr">
              <a:buNone/>
            </a:pPr>
            <a:r>
              <a:rPr lang="en-US" sz="4800" dirty="0" smtClean="0"/>
              <a:t>A stick of Wriggley’s gum</a:t>
            </a:r>
          </a:p>
          <a:p>
            <a:pPr marL="0" indent="0" algn="ctr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5492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lvl="0" indent="0" algn="ctr">
              <a:buNone/>
            </a:pPr>
            <a:r>
              <a:rPr lang="en-US" sz="4800" dirty="0" smtClean="0"/>
              <a:t>A sticky note/any color other than yellow</a:t>
            </a:r>
          </a:p>
          <a:p>
            <a:pPr marL="0" indent="0" algn="ctr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0450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lvl="0" indent="0" algn="ctr">
              <a:buNone/>
            </a:pPr>
            <a:r>
              <a:rPr lang="en-US" sz="4800" dirty="0" smtClean="0"/>
              <a:t>A </a:t>
            </a:r>
            <a:r>
              <a:rPr lang="en-US" sz="4800" dirty="0" err="1" smtClean="0"/>
              <a:t>velcro</a:t>
            </a:r>
            <a:r>
              <a:rPr lang="en-US" sz="4800" dirty="0" smtClean="0"/>
              <a:t> computer cord tie</a:t>
            </a:r>
          </a:p>
          <a:p>
            <a:pPr marL="0" indent="0" algn="ctr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81416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4787</TotalTime>
  <Words>247</Words>
  <Application>Microsoft Macintosh PowerPoint</Application>
  <PresentationFormat>On-screen Show (4:3)</PresentationFormat>
  <Paragraphs>147</Paragraphs>
  <Slides>36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Office Theme</vt:lpstr>
      <vt:lpstr>STS Scavenger Hunt</vt:lpstr>
      <vt:lpstr>Rules of Play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STS Scavenger Hunt</dc:title>
  <dc:creator>GSD GSD</dc:creator>
  <cp:lastModifiedBy>GSD GSD</cp:lastModifiedBy>
  <cp:revision>11</cp:revision>
  <dcterms:created xsi:type="dcterms:W3CDTF">2011-03-11T19:12:19Z</dcterms:created>
  <dcterms:modified xsi:type="dcterms:W3CDTF">2011-12-02T14:45:33Z</dcterms:modified>
</cp:coreProperties>
</file>